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1190" r:id="rId4"/>
    <p:sldId id="108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BA9B-7960-4A2E-B3E3-056330EC37E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CD66F-E8B0-4132-83F7-F024DC000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lượng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F74B8-5A8F-45DF-BC72-4A8E3BFBEE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err="1"/>
              <a:t>Định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 </a:t>
            </a:r>
            <a:r>
              <a:rPr lang="en-US" altLang="zh-CN" dirty="0" err="1"/>
              <a:t>định</a:t>
            </a:r>
            <a:r>
              <a:rPr lang="en-US" altLang="zh-CN" dirty="0"/>
              <a:t> </a:t>
            </a:r>
            <a:r>
              <a:rPr lang="en-US" altLang="zh-CN" dirty="0" err="1"/>
              <a:t>lượng</a:t>
            </a:r>
            <a:endParaRPr lang="en-US" altLang="zh-CN" dirty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32557-4698-44DA-863D-9813773192FD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7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5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8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5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3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00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FB56-2DAE-4B53-AC8D-D51C50E4BCE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B7FA-9225-4145-BC33-601071914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FB56-2DAE-4B53-AC8D-D51C50E4BCEF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0624" y="2928850"/>
            <a:ext cx="6375918" cy="645464"/>
          </a:xfrm>
        </p:spPr>
        <p:txBody>
          <a:bodyPr>
            <a:normAutofit/>
          </a:bodyPr>
          <a:lstStyle/>
          <a:p>
            <a:r>
              <a:rPr lang="en-US" sz="4000" b="1"/>
              <a:t>Headline, Calibri 40 pts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89714" y="3966016"/>
            <a:ext cx="6375918" cy="413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/>
              <a:t>Subhead, Arial 30 pts, Gray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89714" y="4748461"/>
            <a:ext cx="6375918" cy="856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/>
              <a:t>Presenter Name, Arial 20pts, Navy</a:t>
            </a:r>
          </a:p>
          <a:p>
            <a:r>
              <a:rPr lang="en-US" sz="2000" b="1"/>
              <a:t>Presenter Title, Arial 20pts, Gray</a:t>
            </a:r>
          </a:p>
          <a:p>
            <a:r>
              <a:rPr lang="en-US" sz="2000" b="1"/>
              <a:t>Date Goes Here, Arial Italics 18-20pts, Gray</a:t>
            </a:r>
          </a:p>
        </p:txBody>
      </p:sp>
    </p:spTree>
    <p:extLst>
      <p:ext uri="{BB962C8B-B14F-4D97-AF65-F5344CB8AC3E}">
        <p14:creationId xmlns:p14="http://schemas.microsoft.com/office/powerpoint/2010/main" val="7658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21768" y="930636"/>
            <a:ext cx="1116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5723" y="240367"/>
            <a:ext cx="1165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luận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5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48</Words>
  <Application>Microsoft Office PowerPoint</Application>
  <PresentationFormat>Widescreen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Headline, Calibri 40 pts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Headline, Calibri 36pts</dc:title>
  <dc:creator>Admin</dc:creator>
  <cp:lastModifiedBy>Administrator</cp:lastModifiedBy>
  <cp:revision>13</cp:revision>
  <dcterms:created xsi:type="dcterms:W3CDTF">2020-01-09T01:53:55Z</dcterms:created>
  <dcterms:modified xsi:type="dcterms:W3CDTF">2024-11-07T09:32:16Z</dcterms:modified>
</cp:coreProperties>
</file>