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934" r:id="rId2"/>
    <p:sldId id="1190" r:id="rId3"/>
    <p:sldId id="1088" r:id="rId4"/>
    <p:sldId id="957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3" userDrawn="1">
          <p15:clr>
            <a:srgbClr val="A4A3A4"/>
          </p15:clr>
        </p15:guide>
        <p15:guide id="2" pos="38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BVT" initials="A" lastIdx="1" clrIdx="0"/>
  <p:cmAuthor id="2" name="Hồng Hải" initials="HH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B5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08" autoAdjust="0"/>
  </p:normalViewPr>
  <p:slideViewPr>
    <p:cSldViewPr snapToGrid="0" showGuides="1">
      <p:cViewPr varScale="1">
        <p:scale>
          <a:sx n="73" d="100"/>
          <a:sy n="73" d="100"/>
        </p:scale>
        <p:origin x="369" y="42"/>
      </p:cViewPr>
      <p:guideLst>
        <p:guide orient="horz" pos="2073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0A7FC10-13E1-4786-B888-7C3D731409C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B38739C-3D4D-4055-AE10-04A8B1306E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B4CCB53-3728-4B0E-BD5F-8D4037DE2494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D1F74B8-5A8F-45DF-BC72-4A8E3BFBE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định</a:t>
            </a:r>
            <a:r>
              <a:rPr lang="en-US" baseline="0" dirty="0"/>
              <a:t> </a:t>
            </a:r>
            <a:r>
              <a:rPr lang="en-US" baseline="0" dirty="0" err="1"/>
              <a:t>lượng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F74B8-5A8F-45DF-BC72-4A8E3BFBEE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err="1"/>
              <a:t>Định</a:t>
            </a:r>
            <a:r>
              <a:rPr lang="en-US" altLang="zh-CN" dirty="0"/>
              <a:t> </a:t>
            </a:r>
            <a:r>
              <a:rPr lang="en-US" altLang="zh-CN" dirty="0" err="1"/>
              <a:t>tính</a:t>
            </a:r>
            <a:r>
              <a:rPr lang="en-US" altLang="zh-CN" dirty="0"/>
              <a:t> </a:t>
            </a:r>
            <a:r>
              <a:rPr lang="en-US" altLang="zh-CN" dirty="0" err="1"/>
              <a:t>định</a:t>
            </a:r>
            <a:r>
              <a:rPr lang="en-US" altLang="zh-CN" dirty="0"/>
              <a:t> </a:t>
            </a:r>
            <a:r>
              <a:rPr lang="en-US" altLang="zh-CN" dirty="0" err="1"/>
              <a:t>lượng</a:t>
            </a:r>
            <a:endParaRPr lang="en-US" altLang="zh-CN" dirty="0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C6F32557-4698-44DA-863D-9813773192FD}" type="slidenum">
              <a:rPr lang="en-US" altLang="zh-CN"/>
              <a:pPr eaLnBrk="1" hangingPunct="1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FB56-2DAE-4B53-AC8D-D51C50E4BCEF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FB56-2DAE-4B53-AC8D-D51C50E4BCEF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6B7FA-9225-4145-BC33-601071914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89996" y="6097892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Huế</a:t>
            </a:r>
            <a:r>
              <a:rPr lang="en-US" altLang="vi-V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../10/2024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FB3FE2-F321-4899-80DC-8905F95E8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0211" y="3314291"/>
            <a:ext cx="6375918" cy="645464"/>
          </a:xfrm>
        </p:spPr>
        <p:txBody>
          <a:bodyPr>
            <a:normAutofit/>
          </a:bodyPr>
          <a:lstStyle/>
          <a:p>
            <a:r>
              <a:rPr lang="en-US" sz="4000" b="1" dirty="0"/>
              <a:t>Headline, Calibri 40pts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330EAB-AC57-4C4E-BBE9-022B05693DEE}"/>
              </a:ext>
            </a:extLst>
          </p:cNvPr>
          <p:cNvSpPr txBox="1">
            <a:spLocks/>
          </p:cNvSpPr>
          <p:nvPr/>
        </p:nvSpPr>
        <p:spPr>
          <a:xfrm>
            <a:off x="4219301" y="3966450"/>
            <a:ext cx="6375918" cy="413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/>
              <a:t>Subhead, Arial 24pts, Gray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E06AC1-4499-426B-BC0E-A6B44E2B2E34}"/>
              </a:ext>
            </a:extLst>
          </p:cNvPr>
          <p:cNvSpPr txBox="1">
            <a:spLocks/>
          </p:cNvSpPr>
          <p:nvPr/>
        </p:nvSpPr>
        <p:spPr>
          <a:xfrm>
            <a:off x="4085189" y="4572000"/>
            <a:ext cx="6375918" cy="856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/>
              <a:t>Presenter Name, Arial 20pts, Navy</a:t>
            </a:r>
          </a:p>
          <a:p>
            <a:r>
              <a:rPr lang="en-US" sz="2000" b="1"/>
              <a:t>Presenter Title, Arial 20pts, Gray</a:t>
            </a:r>
          </a:p>
          <a:p>
            <a:r>
              <a:rPr lang="en-US" sz="2000" b="1"/>
              <a:t>Date Goes Here, Arial Italics 20pts, Gray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-21768" y="930636"/>
            <a:ext cx="11163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5723" y="240367"/>
            <a:ext cx="11658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     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Kết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luận</a:t>
            </a:r>
            <a:endParaRPr lang="en-US" altLang="vi-V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Slideshow-Template-16-9 ENG</Template>
  <TotalTime>6896</TotalTime>
  <Words>50</Words>
  <Application>Microsoft Office PowerPoint</Application>
  <PresentationFormat>Widescreen</PresentationFormat>
  <Paragraphs>11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Headline, Calibri 40pts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Headline, Calibri 36pts</dc:title>
  <dc:creator>Admin</dc:creator>
  <cp:lastModifiedBy>Administrator</cp:lastModifiedBy>
  <cp:revision>780</cp:revision>
  <dcterms:created xsi:type="dcterms:W3CDTF">2020-01-09T01:53:00Z</dcterms:created>
  <dcterms:modified xsi:type="dcterms:W3CDTF">2024-10-01T09:44:55Z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AD4AF7029E9840829A3F7E813B3E6CD2_13</vt:lpwstr>
  </property>
  <property fmtid="{D5CDD505-2E9C-101B-9397-08002B2CF9AE}" pid="3" name="KSOProductBuildVer">
    <vt:lpwstr>1033-12.2.0.17562</vt:lpwstr>
  </property>
</Properties>
</file>