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FB56-2DAE-4B53-AC8D-D51C50E4BCE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098" y="3105826"/>
            <a:ext cx="6375918" cy="645464"/>
          </a:xfrm>
        </p:spPr>
        <p:txBody>
          <a:bodyPr>
            <a:normAutofit/>
          </a:bodyPr>
          <a:lstStyle/>
          <a:p>
            <a:r>
              <a:rPr lang="en-US" sz="4000" b="1" smtClean="0"/>
              <a:t>Headline, Calibri 40 pts</a:t>
            </a:r>
            <a:endParaRPr lang="en-US" sz="4000" b="1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96188" y="4142992"/>
            <a:ext cx="6375918" cy="413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Subhead, Arial 30 pts, Gray</a:t>
            </a:r>
            <a:endParaRPr lang="en-US" sz="3000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96188" y="5161417"/>
            <a:ext cx="6375918" cy="856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/>
              <a:t>Presenter Name, Arial 20pts, Navy</a:t>
            </a:r>
          </a:p>
          <a:p>
            <a:r>
              <a:rPr lang="en-US" sz="2000" b="1" smtClean="0"/>
              <a:t>Presenter Title, Arial 20pts, Gray</a:t>
            </a:r>
          </a:p>
          <a:p>
            <a:r>
              <a:rPr lang="en-US" sz="2000" b="1" smtClean="0"/>
              <a:t>Date Goes Here, Arial Italics 18-20pts, Gray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7658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Headline, Calibri 40 pts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Headline, Calibri 36pts</dc:title>
  <dc:creator>Admin</dc:creator>
  <cp:lastModifiedBy>Admin</cp:lastModifiedBy>
  <cp:revision>14</cp:revision>
  <dcterms:created xsi:type="dcterms:W3CDTF">2020-01-09T01:53:55Z</dcterms:created>
  <dcterms:modified xsi:type="dcterms:W3CDTF">2020-12-23T07:37:04Z</dcterms:modified>
</cp:coreProperties>
</file>